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93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24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18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37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2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3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4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17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07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51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93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CDF1-84A0-485E-8929-EFF0D60F92AA}" type="datetimeFigureOut">
              <a:rPr kumimoji="1" lang="ja-JP" altLang="en-US" smtClean="0"/>
              <a:t>2019/8/29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E99B2-FFF9-4997-A823-FBA48552B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088" y="149352"/>
            <a:ext cx="9259824" cy="65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4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04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8190FCD-DF5C-40E4-A92F-4DCE0E6F0AA9}" vid="{7527A1D7-3667-4D1C-902E-B478CFA2741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坂爪　詩名</dc:creator>
  <cp:lastModifiedBy>坂爪　詩名</cp:lastModifiedBy>
  <cp:revision>1</cp:revision>
  <dcterms:created xsi:type="dcterms:W3CDTF">2019-08-29T00:56:17Z</dcterms:created>
  <dcterms:modified xsi:type="dcterms:W3CDTF">2019-08-29T00:58:02Z</dcterms:modified>
</cp:coreProperties>
</file>