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85" d="100"/>
          <a:sy n="85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/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/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/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富士見市</a:t>
            </a:r>
            <a:endParaRPr kumimoji="1" lang="ja-JP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360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cp:lastModifiedBy>Windows ユーザー</cp:lastModifiedBy>
  <cp:revision>1</cp:revision>
  <cp:lastPrinted>2023-11-22T07:32:06Z</cp:lastPrinted>
  <dcterms:created xsi:type="dcterms:W3CDTF">2023-11-09T08:25:40Z</dcterms:created>
  <dcterms:modified xsi:type="dcterms:W3CDTF">2024-12-02T07:46:44Z</dcterms:modified>
</cp:coreProperties>
</file>